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sldIdLst>
    <p:sldId id="274" r:id="rId2"/>
    <p:sldId id="281" r:id="rId3"/>
    <p:sldId id="257" r:id="rId4"/>
    <p:sldId id="258" r:id="rId5"/>
    <p:sldId id="262" r:id="rId6"/>
    <p:sldId id="263" r:id="rId7"/>
    <p:sldId id="264" r:id="rId8"/>
    <p:sldId id="265" r:id="rId9"/>
    <p:sldId id="270" r:id="rId10"/>
    <p:sldId id="266" r:id="rId11"/>
    <p:sldId id="267" r:id="rId12"/>
    <p:sldId id="273" r:id="rId13"/>
    <p:sldId id="272" r:id="rId14"/>
    <p:sldId id="271" r:id="rId15"/>
    <p:sldId id="269" r:id="rId16"/>
    <p:sldId id="275" r:id="rId17"/>
    <p:sldId id="276" r:id="rId18"/>
    <p:sldId id="277" r:id="rId19"/>
    <p:sldId id="279" r:id="rId20"/>
    <p:sldId id="280" r:id="rId21"/>
    <p:sldId id="259" r:id="rId22"/>
    <p:sldId id="260" r:id="rId23"/>
    <p:sldId id="278" r:id="rId24"/>
    <p:sldId id="26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jan Manas" userId="cfe0809b2997ebef" providerId="LiveId" clId="{3847FD8E-74A9-4F8A-A3CE-A74F8C8044A5}"/>
    <pc:docChg chg="undo redo custSel addSld delSld modSld sldOrd">
      <pc:chgData name="Ranjan Manas" userId="cfe0809b2997ebef" providerId="LiveId" clId="{3847FD8E-74A9-4F8A-A3CE-A74F8C8044A5}" dt="2024-04-19T09:17:40.780" v="1404" actId="478"/>
      <pc:docMkLst>
        <pc:docMk/>
      </pc:docMkLst>
      <pc:sldChg chg="del">
        <pc:chgData name="Ranjan Manas" userId="cfe0809b2997ebef" providerId="LiveId" clId="{3847FD8E-74A9-4F8A-A3CE-A74F8C8044A5}" dt="2024-04-19T08:59:46.449" v="1384" actId="47"/>
        <pc:sldMkLst>
          <pc:docMk/>
          <pc:sldMk cId="3558649143" sldId="256"/>
        </pc:sldMkLst>
      </pc:sldChg>
      <pc:sldChg chg="ord">
        <pc:chgData name="Ranjan Manas" userId="cfe0809b2997ebef" providerId="LiveId" clId="{3847FD8E-74A9-4F8A-A3CE-A74F8C8044A5}" dt="2024-04-19T08:24:06.777" v="341"/>
        <pc:sldMkLst>
          <pc:docMk/>
          <pc:sldMk cId="3992472628" sldId="259"/>
        </pc:sldMkLst>
      </pc:sldChg>
      <pc:sldChg chg="ord">
        <pc:chgData name="Ranjan Manas" userId="cfe0809b2997ebef" providerId="LiveId" clId="{3847FD8E-74A9-4F8A-A3CE-A74F8C8044A5}" dt="2024-04-19T08:24:09.495" v="343"/>
        <pc:sldMkLst>
          <pc:docMk/>
          <pc:sldMk cId="1722904793" sldId="260"/>
        </pc:sldMkLst>
      </pc:sldChg>
      <pc:sldChg chg="addSp delSp modSp mod">
        <pc:chgData name="Ranjan Manas" userId="cfe0809b2997ebef" providerId="LiveId" clId="{3847FD8E-74A9-4F8A-A3CE-A74F8C8044A5}" dt="2024-04-19T05:31:54.813" v="67" actId="1076"/>
        <pc:sldMkLst>
          <pc:docMk/>
          <pc:sldMk cId="1066166081" sldId="269"/>
        </pc:sldMkLst>
        <pc:spChg chg="mod">
          <ac:chgData name="Ranjan Manas" userId="cfe0809b2997ebef" providerId="LiveId" clId="{3847FD8E-74A9-4F8A-A3CE-A74F8C8044A5}" dt="2024-04-19T05:31:33.824" v="64" actId="20577"/>
          <ac:spMkLst>
            <pc:docMk/>
            <pc:sldMk cId="1066166081" sldId="269"/>
            <ac:spMk id="2" creationId="{62B969F0-825C-2F12-4483-A9BA3BC9E4E4}"/>
          </ac:spMkLst>
        </pc:spChg>
        <pc:spChg chg="del">
          <ac:chgData name="Ranjan Manas" userId="cfe0809b2997ebef" providerId="LiveId" clId="{3847FD8E-74A9-4F8A-A3CE-A74F8C8044A5}" dt="2024-04-19T05:27:05.604" v="34" actId="22"/>
          <ac:spMkLst>
            <pc:docMk/>
            <pc:sldMk cId="1066166081" sldId="269"/>
            <ac:spMk id="3" creationId="{47450D3F-4E04-794E-DAC8-273639084128}"/>
          </ac:spMkLst>
        </pc:spChg>
        <pc:picChg chg="add mod ord">
          <ac:chgData name="Ranjan Manas" userId="cfe0809b2997ebef" providerId="LiveId" clId="{3847FD8E-74A9-4F8A-A3CE-A74F8C8044A5}" dt="2024-04-19T05:31:48.876" v="66" actId="1076"/>
          <ac:picMkLst>
            <pc:docMk/>
            <pc:sldMk cId="1066166081" sldId="269"/>
            <ac:picMk id="5" creationId="{3C655BA1-321D-EBBC-35E2-DCDA829038FF}"/>
          </ac:picMkLst>
        </pc:picChg>
        <pc:picChg chg="add mod">
          <ac:chgData name="Ranjan Manas" userId="cfe0809b2997ebef" providerId="LiveId" clId="{3847FD8E-74A9-4F8A-A3CE-A74F8C8044A5}" dt="2024-04-19T05:31:43.923" v="65" actId="1076"/>
          <ac:picMkLst>
            <pc:docMk/>
            <pc:sldMk cId="1066166081" sldId="269"/>
            <ac:picMk id="7" creationId="{BE4EABE9-F7C1-3585-65C6-69DCDEF6A9A7}"/>
          </ac:picMkLst>
        </pc:picChg>
        <pc:picChg chg="add mod">
          <ac:chgData name="Ranjan Manas" userId="cfe0809b2997ebef" providerId="LiveId" clId="{3847FD8E-74A9-4F8A-A3CE-A74F8C8044A5}" dt="2024-04-19T05:31:54.813" v="67" actId="1076"/>
          <ac:picMkLst>
            <pc:docMk/>
            <pc:sldMk cId="1066166081" sldId="269"/>
            <ac:picMk id="9" creationId="{E1B835BF-8CC6-D949-FC8D-8AE930D10B79}"/>
          </ac:picMkLst>
        </pc:picChg>
      </pc:sldChg>
      <pc:sldChg chg="addSp delSp modSp mod">
        <pc:chgData name="Ranjan Manas" userId="cfe0809b2997ebef" providerId="LiveId" clId="{3847FD8E-74A9-4F8A-A3CE-A74F8C8044A5}" dt="2024-04-19T09:17:40.780" v="1404" actId="478"/>
        <pc:sldMkLst>
          <pc:docMk/>
          <pc:sldMk cId="2840284690" sldId="274"/>
        </pc:sldMkLst>
        <pc:picChg chg="add del mod">
          <ac:chgData name="Ranjan Manas" userId="cfe0809b2997ebef" providerId="LiveId" clId="{3847FD8E-74A9-4F8A-A3CE-A74F8C8044A5}" dt="2024-04-19T09:17:40.780" v="1404" actId="478"/>
          <ac:picMkLst>
            <pc:docMk/>
            <pc:sldMk cId="2840284690" sldId="274"/>
            <ac:picMk id="4" creationId="{4F0D2729-CD21-E652-E9A3-472C5770F4AA}"/>
          </ac:picMkLst>
        </pc:picChg>
      </pc:sldChg>
      <pc:sldChg chg="addSp delSp modSp mod">
        <pc:chgData name="Ranjan Manas" userId="cfe0809b2997ebef" providerId="LiveId" clId="{3847FD8E-74A9-4F8A-A3CE-A74F8C8044A5}" dt="2024-04-19T05:55:38.444" v="153" actId="20577"/>
        <pc:sldMkLst>
          <pc:docMk/>
          <pc:sldMk cId="46112096" sldId="275"/>
        </pc:sldMkLst>
        <pc:spChg chg="mod">
          <ac:chgData name="Ranjan Manas" userId="cfe0809b2997ebef" providerId="LiveId" clId="{3847FD8E-74A9-4F8A-A3CE-A74F8C8044A5}" dt="2024-04-19T05:55:38.444" v="153" actId="20577"/>
          <ac:spMkLst>
            <pc:docMk/>
            <pc:sldMk cId="46112096" sldId="275"/>
            <ac:spMk id="2" creationId="{C5413F27-01D0-A582-2DC8-1FE5ADDAF8D2}"/>
          </ac:spMkLst>
        </pc:spChg>
        <pc:spChg chg="del">
          <ac:chgData name="Ranjan Manas" userId="cfe0809b2997ebef" providerId="LiveId" clId="{3847FD8E-74A9-4F8A-A3CE-A74F8C8044A5}" dt="2024-04-19T05:35:51.475" v="96" actId="22"/>
          <ac:spMkLst>
            <pc:docMk/>
            <pc:sldMk cId="46112096" sldId="275"/>
            <ac:spMk id="3" creationId="{D386A079-7DEF-7ED9-ACC8-72CD73DC8963}"/>
          </ac:spMkLst>
        </pc:spChg>
        <pc:picChg chg="add mod ord">
          <ac:chgData name="Ranjan Manas" userId="cfe0809b2997ebef" providerId="LiveId" clId="{3847FD8E-74A9-4F8A-A3CE-A74F8C8044A5}" dt="2024-04-19T05:35:59.388" v="99" actId="1076"/>
          <ac:picMkLst>
            <pc:docMk/>
            <pc:sldMk cId="46112096" sldId="275"/>
            <ac:picMk id="5" creationId="{75A710FB-868B-7A30-01D8-D42F03F37B18}"/>
          </ac:picMkLst>
        </pc:picChg>
      </pc:sldChg>
      <pc:sldChg chg="addSp delSp modSp mod">
        <pc:chgData name="Ranjan Manas" userId="cfe0809b2997ebef" providerId="LiveId" clId="{3847FD8E-74A9-4F8A-A3CE-A74F8C8044A5}" dt="2024-04-19T08:32:17.497" v="356" actId="1076"/>
        <pc:sldMkLst>
          <pc:docMk/>
          <pc:sldMk cId="2351729774" sldId="276"/>
        </pc:sldMkLst>
        <pc:spChg chg="mod">
          <ac:chgData name="Ranjan Manas" userId="cfe0809b2997ebef" providerId="LiveId" clId="{3847FD8E-74A9-4F8A-A3CE-A74F8C8044A5}" dt="2024-04-19T05:57:16.071" v="187" actId="20577"/>
          <ac:spMkLst>
            <pc:docMk/>
            <pc:sldMk cId="2351729774" sldId="276"/>
            <ac:spMk id="2" creationId="{89C6BD56-52D7-9BB8-C5A7-7B2A94A22AC2}"/>
          </ac:spMkLst>
        </pc:spChg>
        <pc:spChg chg="del">
          <ac:chgData name="Ranjan Manas" userId="cfe0809b2997ebef" providerId="LiveId" clId="{3847FD8E-74A9-4F8A-A3CE-A74F8C8044A5}" dt="2024-04-19T08:32:04.526" v="352" actId="22"/>
          <ac:spMkLst>
            <pc:docMk/>
            <pc:sldMk cId="2351729774" sldId="276"/>
            <ac:spMk id="3" creationId="{403B67E0-C6CD-7FD2-C488-9BF6240107B7}"/>
          </ac:spMkLst>
        </pc:spChg>
        <pc:picChg chg="add mod ord">
          <ac:chgData name="Ranjan Manas" userId="cfe0809b2997ebef" providerId="LiveId" clId="{3847FD8E-74A9-4F8A-A3CE-A74F8C8044A5}" dt="2024-04-19T08:32:17.497" v="356" actId="1076"/>
          <ac:picMkLst>
            <pc:docMk/>
            <pc:sldMk cId="2351729774" sldId="276"/>
            <ac:picMk id="5" creationId="{3E687E82-E673-71FC-1015-4262EC618E5B}"/>
          </ac:picMkLst>
        </pc:picChg>
      </pc:sldChg>
      <pc:sldChg chg="addSp delSp modSp mod">
        <pc:chgData name="Ranjan Manas" userId="cfe0809b2997ebef" providerId="LiveId" clId="{3847FD8E-74A9-4F8A-A3CE-A74F8C8044A5}" dt="2024-04-19T08:35:11.586" v="382" actId="1076"/>
        <pc:sldMkLst>
          <pc:docMk/>
          <pc:sldMk cId="1893191145" sldId="277"/>
        </pc:sldMkLst>
        <pc:spChg chg="mod">
          <ac:chgData name="Ranjan Manas" userId="cfe0809b2997ebef" providerId="LiveId" clId="{3847FD8E-74A9-4F8A-A3CE-A74F8C8044A5}" dt="2024-04-19T07:44:09.922" v="280" actId="20577"/>
          <ac:spMkLst>
            <pc:docMk/>
            <pc:sldMk cId="1893191145" sldId="277"/>
            <ac:spMk id="2" creationId="{BC1BBA9D-B3BC-E5CA-7087-C39DE5575FA1}"/>
          </ac:spMkLst>
        </pc:spChg>
        <pc:spChg chg="del">
          <ac:chgData name="Ranjan Manas" userId="cfe0809b2997ebef" providerId="LiveId" clId="{3847FD8E-74A9-4F8A-A3CE-A74F8C8044A5}" dt="2024-04-19T07:24:22.881" v="275" actId="22"/>
          <ac:spMkLst>
            <pc:docMk/>
            <pc:sldMk cId="1893191145" sldId="277"/>
            <ac:spMk id="3" creationId="{59FFE393-EB21-158F-CC4F-953E6F9B99E0}"/>
          </ac:spMkLst>
        </pc:spChg>
        <pc:spChg chg="add">
          <ac:chgData name="Ranjan Manas" userId="cfe0809b2997ebef" providerId="LiveId" clId="{3847FD8E-74A9-4F8A-A3CE-A74F8C8044A5}" dt="2024-04-19T08:34:18.254" v="370" actId="11529"/>
          <ac:spMkLst>
            <pc:docMk/>
            <pc:sldMk cId="1893191145" sldId="277"/>
            <ac:spMk id="10" creationId="{0193F2F2-DFC2-4261-33B7-5445DE129C0C}"/>
          </ac:spMkLst>
        </pc:spChg>
        <pc:spChg chg="add mod">
          <ac:chgData name="Ranjan Manas" userId="cfe0809b2997ebef" providerId="LiveId" clId="{3847FD8E-74A9-4F8A-A3CE-A74F8C8044A5}" dt="2024-04-19T08:35:01.027" v="379" actId="1076"/>
          <ac:spMkLst>
            <pc:docMk/>
            <pc:sldMk cId="1893191145" sldId="277"/>
            <ac:spMk id="11" creationId="{CD8C3867-0EA6-91BE-B119-78834B5D2657}"/>
          </ac:spMkLst>
        </pc:spChg>
        <pc:spChg chg="add mod">
          <ac:chgData name="Ranjan Manas" userId="cfe0809b2997ebef" providerId="LiveId" clId="{3847FD8E-74A9-4F8A-A3CE-A74F8C8044A5}" dt="2024-04-19T08:35:11.586" v="382" actId="1076"/>
          <ac:spMkLst>
            <pc:docMk/>
            <pc:sldMk cId="1893191145" sldId="277"/>
            <ac:spMk id="12" creationId="{72543F54-B512-0076-4572-67EA41037D30}"/>
          </ac:spMkLst>
        </pc:spChg>
        <pc:picChg chg="add mod ord">
          <ac:chgData name="Ranjan Manas" userId="cfe0809b2997ebef" providerId="LiveId" clId="{3847FD8E-74A9-4F8A-A3CE-A74F8C8044A5}" dt="2024-04-19T08:34:54.157" v="377" actId="1076"/>
          <ac:picMkLst>
            <pc:docMk/>
            <pc:sldMk cId="1893191145" sldId="277"/>
            <ac:picMk id="5" creationId="{4626B816-0DF2-7AFE-247F-97764165DDD3}"/>
          </ac:picMkLst>
        </pc:picChg>
        <pc:picChg chg="add mod">
          <ac:chgData name="Ranjan Manas" userId="cfe0809b2997ebef" providerId="LiveId" clId="{3847FD8E-74A9-4F8A-A3CE-A74F8C8044A5}" dt="2024-04-19T08:34:49.611" v="375" actId="14100"/>
          <ac:picMkLst>
            <pc:docMk/>
            <pc:sldMk cId="1893191145" sldId="277"/>
            <ac:picMk id="7" creationId="{C85BD51A-70DD-2C9F-9690-133A995D9604}"/>
          </ac:picMkLst>
        </pc:picChg>
        <pc:picChg chg="add mod">
          <ac:chgData name="Ranjan Manas" userId="cfe0809b2997ebef" providerId="LiveId" clId="{3847FD8E-74A9-4F8A-A3CE-A74F8C8044A5}" dt="2024-04-19T08:34:51.517" v="376" actId="1076"/>
          <ac:picMkLst>
            <pc:docMk/>
            <pc:sldMk cId="1893191145" sldId="277"/>
            <ac:picMk id="9" creationId="{DAC7D686-4A49-3672-9327-466ECCFCB0D2}"/>
          </ac:picMkLst>
        </pc:picChg>
      </pc:sldChg>
      <pc:sldChg chg="ord">
        <pc:chgData name="Ranjan Manas" userId="cfe0809b2997ebef" providerId="LiveId" clId="{3847FD8E-74A9-4F8A-A3CE-A74F8C8044A5}" dt="2024-04-19T08:29:53.144" v="349" actId="20578"/>
        <pc:sldMkLst>
          <pc:docMk/>
          <pc:sldMk cId="3835360579" sldId="278"/>
        </pc:sldMkLst>
      </pc:sldChg>
      <pc:sldChg chg="addSp delSp modSp new mod">
        <pc:chgData name="Ranjan Manas" userId="cfe0809b2997ebef" providerId="LiveId" clId="{3847FD8E-74A9-4F8A-A3CE-A74F8C8044A5}" dt="2024-04-19T08:48:44.174" v="804" actId="478"/>
        <pc:sldMkLst>
          <pc:docMk/>
          <pc:sldMk cId="107673556" sldId="279"/>
        </pc:sldMkLst>
        <pc:spChg chg="mod">
          <ac:chgData name="Ranjan Manas" userId="cfe0809b2997ebef" providerId="LiveId" clId="{3847FD8E-74A9-4F8A-A3CE-A74F8C8044A5}" dt="2024-04-19T07:46:00.039" v="316" actId="20577"/>
          <ac:spMkLst>
            <pc:docMk/>
            <pc:sldMk cId="107673556" sldId="279"/>
            <ac:spMk id="2" creationId="{8B9AB243-C89B-2DCB-8F39-21D9F771263F}"/>
          </ac:spMkLst>
        </pc:spChg>
        <pc:spChg chg="del">
          <ac:chgData name="Ranjan Manas" userId="cfe0809b2997ebef" providerId="LiveId" clId="{3847FD8E-74A9-4F8A-A3CE-A74F8C8044A5}" dt="2024-04-19T07:46:01.410" v="317" actId="22"/>
          <ac:spMkLst>
            <pc:docMk/>
            <pc:sldMk cId="107673556" sldId="279"/>
            <ac:spMk id="3" creationId="{1B333480-30E1-5512-DDA7-95EC4165FE3C}"/>
          </ac:spMkLst>
        </pc:spChg>
        <pc:spChg chg="add del mod">
          <ac:chgData name="Ranjan Manas" userId="cfe0809b2997ebef" providerId="LiveId" clId="{3847FD8E-74A9-4F8A-A3CE-A74F8C8044A5}" dt="2024-04-19T07:46:40.794" v="322" actId="22"/>
          <ac:spMkLst>
            <pc:docMk/>
            <pc:sldMk cId="107673556" sldId="279"/>
            <ac:spMk id="7" creationId="{9EFDC6FF-F16F-D84E-DAFF-AE15B8A6249B}"/>
          </ac:spMkLst>
        </pc:spChg>
        <pc:picChg chg="add del mod ord">
          <ac:chgData name="Ranjan Manas" userId="cfe0809b2997ebef" providerId="LiveId" clId="{3847FD8E-74A9-4F8A-A3CE-A74F8C8044A5}" dt="2024-04-19T07:46:38.653" v="321" actId="478"/>
          <ac:picMkLst>
            <pc:docMk/>
            <pc:sldMk cId="107673556" sldId="279"/>
            <ac:picMk id="5" creationId="{076D55E4-380F-26FF-8650-B62A471B1AB2}"/>
          </ac:picMkLst>
        </pc:picChg>
        <pc:picChg chg="add mod ord">
          <ac:chgData name="Ranjan Manas" userId="cfe0809b2997ebef" providerId="LiveId" clId="{3847FD8E-74A9-4F8A-A3CE-A74F8C8044A5}" dt="2024-04-19T08:23:46.542" v="339" actId="1076"/>
          <ac:picMkLst>
            <pc:docMk/>
            <pc:sldMk cId="107673556" sldId="279"/>
            <ac:picMk id="9" creationId="{0419DAF1-F625-0C31-FDFF-D120FD96410D}"/>
          </ac:picMkLst>
        </pc:picChg>
        <pc:picChg chg="add del mod">
          <ac:chgData name="Ranjan Manas" userId="cfe0809b2997ebef" providerId="LiveId" clId="{3847FD8E-74A9-4F8A-A3CE-A74F8C8044A5}" dt="2024-04-19T08:48:43.212" v="803" actId="478"/>
          <ac:picMkLst>
            <pc:docMk/>
            <pc:sldMk cId="107673556" sldId="279"/>
            <ac:picMk id="11" creationId="{82561B67-88C9-82C0-48FD-FBDE41CF6B6C}"/>
          </ac:picMkLst>
        </pc:picChg>
        <pc:picChg chg="add del mod">
          <ac:chgData name="Ranjan Manas" userId="cfe0809b2997ebef" providerId="LiveId" clId="{3847FD8E-74A9-4F8A-A3CE-A74F8C8044A5}" dt="2024-04-19T08:48:44.174" v="804" actId="478"/>
          <ac:picMkLst>
            <pc:docMk/>
            <pc:sldMk cId="107673556" sldId="279"/>
            <ac:picMk id="13" creationId="{7EAAE70E-73D6-0786-151D-14CA524AAC96}"/>
          </ac:picMkLst>
        </pc:picChg>
      </pc:sldChg>
      <pc:sldChg chg="addSp delSp modSp new mod">
        <pc:chgData name="Ranjan Manas" userId="cfe0809b2997ebef" providerId="LiveId" clId="{3847FD8E-74A9-4F8A-A3CE-A74F8C8044A5}" dt="2024-04-19T08:48:18.766" v="802" actId="20577"/>
        <pc:sldMkLst>
          <pc:docMk/>
          <pc:sldMk cId="979582416" sldId="280"/>
        </pc:sldMkLst>
        <pc:spChg chg="mod">
          <ac:chgData name="Ranjan Manas" userId="cfe0809b2997ebef" providerId="LiveId" clId="{3847FD8E-74A9-4F8A-A3CE-A74F8C8044A5}" dt="2024-04-19T08:48:18.766" v="802" actId="20577"/>
          <ac:spMkLst>
            <pc:docMk/>
            <pc:sldMk cId="979582416" sldId="280"/>
            <ac:spMk id="2" creationId="{4E537DDA-D59E-B3B0-A2E1-E40C40EE462D}"/>
          </ac:spMkLst>
        </pc:spChg>
        <pc:spChg chg="del">
          <ac:chgData name="Ranjan Manas" userId="cfe0809b2997ebef" providerId="LiveId" clId="{3847FD8E-74A9-4F8A-A3CE-A74F8C8044A5}" dt="2024-04-19T08:36:47.150" v="420" actId="22"/>
          <ac:spMkLst>
            <pc:docMk/>
            <pc:sldMk cId="979582416" sldId="280"/>
            <ac:spMk id="3" creationId="{00BF6BD0-5944-E489-0EB0-EECB22773341}"/>
          </ac:spMkLst>
        </pc:spChg>
        <pc:spChg chg="add mod">
          <ac:chgData name="Ranjan Manas" userId="cfe0809b2997ebef" providerId="LiveId" clId="{3847FD8E-74A9-4F8A-A3CE-A74F8C8044A5}" dt="2024-04-19T08:44:55.778" v="694" actId="1076"/>
          <ac:spMkLst>
            <pc:docMk/>
            <pc:sldMk cId="979582416" sldId="280"/>
            <ac:spMk id="6" creationId="{CDF35FE0-33C5-BD3E-DA93-297308E75D7D}"/>
          </ac:spMkLst>
        </pc:spChg>
        <pc:spChg chg="add mod">
          <ac:chgData name="Ranjan Manas" userId="cfe0809b2997ebef" providerId="LiveId" clId="{3847FD8E-74A9-4F8A-A3CE-A74F8C8044A5}" dt="2024-04-19T08:46:12.081" v="797" actId="20577"/>
          <ac:spMkLst>
            <pc:docMk/>
            <pc:sldMk cId="979582416" sldId="280"/>
            <ac:spMk id="7" creationId="{C5EBB4ED-9CA9-3519-59AC-C12DAFA2C41C}"/>
          </ac:spMkLst>
        </pc:spChg>
        <pc:picChg chg="add mod ord">
          <ac:chgData name="Ranjan Manas" userId="cfe0809b2997ebef" providerId="LiveId" clId="{3847FD8E-74A9-4F8A-A3CE-A74F8C8044A5}" dt="2024-04-19T08:44:57.555" v="695" actId="1076"/>
          <ac:picMkLst>
            <pc:docMk/>
            <pc:sldMk cId="979582416" sldId="280"/>
            <ac:picMk id="5" creationId="{657B36E8-1B52-1DFF-CC12-030F4738C901}"/>
          </ac:picMkLst>
        </pc:picChg>
        <pc:picChg chg="add mod">
          <ac:chgData name="Ranjan Manas" userId="cfe0809b2997ebef" providerId="LiveId" clId="{3847FD8E-74A9-4F8A-A3CE-A74F8C8044A5}" dt="2024-04-19T08:45:02.580" v="696" actId="1076"/>
          <ac:picMkLst>
            <pc:docMk/>
            <pc:sldMk cId="979582416" sldId="280"/>
            <ac:picMk id="9" creationId="{2A8317DF-B407-8C89-A031-8B917CE2774D}"/>
          </ac:picMkLst>
        </pc:picChg>
        <pc:picChg chg="add mod">
          <ac:chgData name="Ranjan Manas" userId="cfe0809b2997ebef" providerId="LiveId" clId="{3847FD8E-74A9-4F8A-A3CE-A74F8C8044A5}" dt="2024-04-19T08:45:10.403" v="698" actId="1076"/>
          <ac:picMkLst>
            <pc:docMk/>
            <pc:sldMk cId="979582416" sldId="280"/>
            <ac:picMk id="11" creationId="{27D94979-8B54-3AE5-2F4D-D7440E36FB87}"/>
          </ac:picMkLst>
        </pc:picChg>
        <pc:picChg chg="add mod">
          <ac:chgData name="Ranjan Manas" userId="cfe0809b2997ebef" providerId="LiveId" clId="{3847FD8E-74A9-4F8A-A3CE-A74F8C8044A5}" dt="2024-04-19T08:45:14.078" v="700" actId="1076"/>
          <ac:picMkLst>
            <pc:docMk/>
            <pc:sldMk cId="979582416" sldId="280"/>
            <ac:picMk id="13" creationId="{79EE0389-FB7F-EC15-9632-C7F85BFFEFE9}"/>
          </ac:picMkLst>
        </pc:picChg>
      </pc:sldChg>
      <pc:sldChg chg="modSp new mod">
        <pc:chgData name="Ranjan Manas" userId="cfe0809b2997ebef" providerId="LiveId" clId="{3847FD8E-74A9-4F8A-A3CE-A74F8C8044A5}" dt="2024-04-19T08:59:30.574" v="1383" actId="20577"/>
        <pc:sldMkLst>
          <pc:docMk/>
          <pc:sldMk cId="2446869333" sldId="281"/>
        </pc:sldMkLst>
        <pc:spChg chg="mod">
          <ac:chgData name="Ranjan Manas" userId="cfe0809b2997ebef" providerId="LiveId" clId="{3847FD8E-74A9-4F8A-A3CE-A74F8C8044A5}" dt="2024-04-19T08:50:59.284" v="812" actId="20577"/>
          <ac:spMkLst>
            <pc:docMk/>
            <pc:sldMk cId="2446869333" sldId="281"/>
            <ac:spMk id="2" creationId="{ABEDE917-5EB2-124E-EF8D-2886370B18CA}"/>
          </ac:spMkLst>
        </pc:spChg>
        <pc:spChg chg="mod">
          <ac:chgData name="Ranjan Manas" userId="cfe0809b2997ebef" providerId="LiveId" clId="{3847FD8E-74A9-4F8A-A3CE-A74F8C8044A5}" dt="2024-04-19T08:59:30.574" v="1383" actId="20577"/>
          <ac:spMkLst>
            <pc:docMk/>
            <pc:sldMk cId="2446869333" sldId="281"/>
            <ac:spMk id="3" creationId="{E7328D84-1722-3733-E83B-27185F619CCB}"/>
          </ac:spMkLst>
        </pc:spChg>
      </pc:sldChg>
      <pc:sldChg chg="addSp delSp modSp new mod">
        <pc:chgData name="Ranjan Manas" userId="cfe0809b2997ebef" providerId="LiveId" clId="{3847FD8E-74A9-4F8A-A3CE-A74F8C8044A5}" dt="2024-04-19T09:16:06.393" v="1397" actId="1076"/>
        <pc:sldMkLst>
          <pc:docMk/>
          <pc:sldMk cId="1793614542" sldId="282"/>
        </pc:sldMkLst>
        <pc:spChg chg="del">
          <ac:chgData name="Ranjan Manas" userId="cfe0809b2997ebef" providerId="LiveId" clId="{3847FD8E-74A9-4F8A-A3CE-A74F8C8044A5}" dt="2024-04-19T09:15:16.539" v="1391" actId="931"/>
          <ac:spMkLst>
            <pc:docMk/>
            <pc:sldMk cId="1793614542" sldId="282"/>
            <ac:spMk id="3" creationId="{6943D8F1-DD2A-2FE9-A6BA-A4E6B8ADF7FB}"/>
          </ac:spMkLst>
        </pc:spChg>
        <pc:picChg chg="add mod">
          <ac:chgData name="Ranjan Manas" userId="cfe0809b2997ebef" providerId="LiveId" clId="{3847FD8E-74A9-4F8A-A3CE-A74F8C8044A5}" dt="2024-04-19T09:01:50.003" v="1390" actId="14100"/>
          <ac:picMkLst>
            <pc:docMk/>
            <pc:sldMk cId="1793614542" sldId="282"/>
            <ac:picMk id="5" creationId="{55BDCE8C-42A9-9BF0-2757-A68989A90F19}"/>
          </ac:picMkLst>
        </pc:picChg>
        <pc:picChg chg="add mod">
          <ac:chgData name="Ranjan Manas" userId="cfe0809b2997ebef" providerId="LiveId" clId="{3847FD8E-74A9-4F8A-A3CE-A74F8C8044A5}" dt="2024-04-19T09:15:16.539" v="1391" actId="931"/>
          <ac:picMkLst>
            <pc:docMk/>
            <pc:sldMk cId="1793614542" sldId="282"/>
            <ac:picMk id="7" creationId="{1113A100-9B0A-ADCF-F03B-5D1D36EB82B3}"/>
          </ac:picMkLst>
        </pc:picChg>
        <pc:picChg chg="add mod">
          <ac:chgData name="Ranjan Manas" userId="cfe0809b2997ebef" providerId="LiveId" clId="{3847FD8E-74A9-4F8A-A3CE-A74F8C8044A5}" dt="2024-04-19T09:16:06.393" v="1397" actId="1076"/>
          <ac:picMkLst>
            <pc:docMk/>
            <pc:sldMk cId="1793614542" sldId="282"/>
            <ac:picMk id="9" creationId="{A2987269-3704-9F7A-6E1E-3600969CC7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4F703-AB96-495A-A477-A79324FEC2CE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3D2A-33EC-4784-A389-4DEB35EF6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4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344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44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8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2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2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8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1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2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4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C5ADA-22FB-4AD4-B52C-4A191C30A05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288D9-AB90-4110-84C4-443E8742D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5C54-8877-7A8C-F6C4-58D4B67F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0F1DF-404B-14C9-EBC4-4F464E3E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011"/>
            <a:ext cx="12192000" cy="5523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4737D-5A9A-B74D-B182-61B61BD545B7}"/>
              </a:ext>
            </a:extLst>
          </p:cNvPr>
          <p:cNvSpPr txBox="1"/>
          <p:nvPr/>
        </p:nvSpPr>
        <p:spPr>
          <a:xfrm>
            <a:off x="444674" y="5192038"/>
            <a:ext cx="5436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By -: Manas Ranjan</a:t>
            </a:r>
          </a:p>
          <a:p>
            <a:r>
              <a:rPr lang="en-US" dirty="0">
                <a:latin typeface="Arial Black" panose="020B0A04020102020204" pitchFamily="34" charset="0"/>
              </a:rPr>
              <a:t>Sr. Full stack developer @paddleboat</a:t>
            </a:r>
          </a:p>
        </p:txBody>
      </p:sp>
    </p:spTree>
    <p:extLst>
      <p:ext uri="{BB962C8B-B14F-4D97-AF65-F5344CB8AC3E}">
        <p14:creationId xmlns:p14="http://schemas.microsoft.com/office/powerpoint/2010/main" val="284028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F6A9-4792-9130-D141-CE667C63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B8E0C-E399-32F5-1103-3C76D2199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34DA8-8734-0443-10C8-179A5AC7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7"/>
            <a:ext cx="12192000" cy="68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C480B-1A80-C305-79FD-568CC93B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F2C3-1FA9-57AB-C6DB-DD82D6A5B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0F568-1869-3865-BA5D-8506CECE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" y="0"/>
            <a:ext cx="1213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2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32CC-9164-D960-8C2F-1357D653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6EC63-7678-29C4-B33A-9957A524F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68545-A8CE-588E-72B0-7986A803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3" y="0"/>
            <a:ext cx="10899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D06-A5C2-31F6-029A-49C201A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B1AE-9A04-645A-14C0-EF4070793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2ECDA-84C2-1BB8-1D73-5B887E6B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" y="0"/>
            <a:ext cx="12162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AD707-F24C-7B53-8661-8AFC51F7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1" y="-13954"/>
            <a:ext cx="10496811" cy="6885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B37DDD-0280-BE62-FF8C-408B7C2DDAE4}"/>
              </a:ext>
            </a:extLst>
          </p:cNvPr>
          <p:cNvSpPr txBox="1"/>
          <p:nvPr/>
        </p:nvSpPr>
        <p:spPr>
          <a:xfrm>
            <a:off x="4002066" y="5849654"/>
            <a:ext cx="494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Lets jump into the code</a:t>
            </a:r>
          </a:p>
        </p:txBody>
      </p:sp>
    </p:spTree>
    <p:extLst>
      <p:ext uri="{BB962C8B-B14F-4D97-AF65-F5344CB8AC3E}">
        <p14:creationId xmlns:p14="http://schemas.microsoft.com/office/powerpoint/2010/main" val="254503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69F0-825C-2F12-4483-A9BA3BC9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710046" cy="1326321"/>
          </a:xfrm>
        </p:spPr>
        <p:txBody>
          <a:bodyPr/>
          <a:lstStyle/>
          <a:p>
            <a:r>
              <a:rPr lang="en-US" dirty="0"/>
              <a:t>Step 1: Register a service worker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55BA1-321D-EBBC-35E2-DCDA82903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569" y="1638397"/>
            <a:ext cx="5688951" cy="2326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EABE9-F7C1-3585-65C6-69DCDEF6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917" y="1638397"/>
            <a:ext cx="4322576" cy="2337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835BF-8CC6-D949-FC8D-8AE930D10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22" y="4081919"/>
            <a:ext cx="3728755" cy="25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6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3F27-01D0-A582-2DC8-1FE5ADDA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829356" cy="1326321"/>
          </a:xfrm>
        </p:spPr>
        <p:txBody>
          <a:bodyPr/>
          <a:lstStyle/>
          <a:p>
            <a:r>
              <a:rPr lang="en-US" dirty="0"/>
              <a:t>Step2: Cache all the build files and routes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710FB-868B-7A30-01D8-D42F03F37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697" y="1819926"/>
            <a:ext cx="9208313" cy="4759353"/>
          </a:xfrm>
        </p:spPr>
      </p:pic>
    </p:spTree>
    <p:extLst>
      <p:ext uri="{BB962C8B-B14F-4D97-AF65-F5344CB8AC3E}">
        <p14:creationId xmlns:p14="http://schemas.microsoft.com/office/powerpoint/2010/main" val="4611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BD56-52D7-9BB8-C5A7-7B2A94A2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Step3: Fetch all caches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87E82-E673-71FC-1015-4262EC618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831" y="1882556"/>
            <a:ext cx="9693687" cy="4551741"/>
          </a:xfrm>
        </p:spPr>
      </p:pic>
    </p:spTree>
    <p:extLst>
      <p:ext uri="{BB962C8B-B14F-4D97-AF65-F5344CB8AC3E}">
        <p14:creationId xmlns:p14="http://schemas.microsoft.com/office/powerpoint/2010/main" val="235172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BA9D-B3BC-E5CA-7087-C39DE557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feel like native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6B816-0DF2-7AFE-247F-97764165D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4827" y="1653500"/>
            <a:ext cx="1829009" cy="369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BD51A-70DD-2C9F-9690-133A995D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3" y="1773717"/>
            <a:ext cx="5080055" cy="3293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7D686-4A49-3672-9327-466ECCFCB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90" y="1870352"/>
            <a:ext cx="2812897" cy="30517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193F2F2-DFC2-4261-33B7-5445DE129C0C}"/>
              </a:ext>
            </a:extLst>
          </p:cNvPr>
          <p:cNvSpPr/>
          <p:nvPr/>
        </p:nvSpPr>
        <p:spPr>
          <a:xfrm>
            <a:off x="6701425" y="359497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8C3867-0EA6-91BE-B119-78834B5D2657}"/>
              </a:ext>
            </a:extLst>
          </p:cNvPr>
          <p:cNvSpPr/>
          <p:nvPr/>
        </p:nvSpPr>
        <p:spPr>
          <a:xfrm>
            <a:off x="5482348" y="3016798"/>
            <a:ext cx="983293" cy="6257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543F54-B512-0076-4572-67EA41037D30}"/>
              </a:ext>
            </a:extLst>
          </p:cNvPr>
          <p:cNvSpPr/>
          <p:nvPr/>
        </p:nvSpPr>
        <p:spPr>
          <a:xfrm>
            <a:off x="9344787" y="2969208"/>
            <a:ext cx="983293" cy="62576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319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B243-C89B-2DCB-8F39-21D9F771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allow push notifications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19DAF1-F625-0C31-FDFF-D120FD964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341" y="1707194"/>
            <a:ext cx="6075349" cy="3766410"/>
          </a:xfrm>
        </p:spPr>
      </p:pic>
    </p:spTree>
    <p:extLst>
      <p:ext uri="{BB962C8B-B14F-4D97-AF65-F5344CB8AC3E}">
        <p14:creationId xmlns:p14="http://schemas.microsoft.com/office/powerpoint/2010/main" val="10767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E917-5EB2-124E-EF8D-2886370B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8D84-1722-3733-E83B-27185F61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PWAs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Implementing PWAs with React.js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Leveraging  ServiceWorker.js for PWAs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Register ServiceWorker.js  in React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caches the Build files for offline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Fetch all caches data to render  during unavailability of network.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forward port for localhost to test in android devices using android studio.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Allow push notifications according to your </a:t>
            </a:r>
            <a:r>
              <a:rPr lang="en-US" dirty="0" err="1"/>
              <a:t>usecase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6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7DDA-D59E-B3B0-A2E1-E40C40EE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Push Notification codebase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B36E8-1B52-1DFF-CC12-030F4738C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35" y="2337778"/>
            <a:ext cx="4430488" cy="772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35FE0-33C5-BD3E-DA93-297308E75D7D}"/>
              </a:ext>
            </a:extLst>
          </p:cNvPr>
          <p:cNvSpPr txBox="1"/>
          <p:nvPr/>
        </p:nvSpPr>
        <p:spPr>
          <a:xfrm>
            <a:off x="663879" y="1779406"/>
            <a:ext cx="1035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</a:t>
            </a:r>
            <a:r>
              <a:rPr lang="en-US" sz="1400" dirty="0"/>
              <a:t>Generate VAPI key for your server (Voluntary application server identification) and  validate by decoding it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BB4ED-9CA9-3519-59AC-C12DAFA2C41C}"/>
              </a:ext>
            </a:extLst>
          </p:cNvPr>
          <p:cNvSpPr txBox="1"/>
          <p:nvPr/>
        </p:nvSpPr>
        <p:spPr>
          <a:xfrm>
            <a:off x="663879" y="3998978"/>
            <a:ext cx="1092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 :  create subscription for your server using server key and create custom notification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317DF-B407-8C89-A031-8B917CE2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693" y="2148738"/>
            <a:ext cx="3538603" cy="180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94979-8B54-3AE5-2F4D-D7440E36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5" y="4571091"/>
            <a:ext cx="4691392" cy="1975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E0389-FB7F-EC15-9632-C7F85BFF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55" y="4974446"/>
            <a:ext cx="5010884" cy="127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0C-E433-2094-02D2-50E0242C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94B5-2399-C0E4-C1E3-3FFADF93A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EEEDF-CA87-DE25-DE06-BBDEA73B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1" y="0"/>
            <a:ext cx="10887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7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5213-D410-D2EA-543A-CC7323B7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F2502-0B24-13B7-4AF4-7E56910C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5A0BF-0DF4-8DAE-DAF8-C4C6CE2C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8" y="0"/>
            <a:ext cx="11440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0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02FE-279E-9C8A-8DF7-BE88C8C3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544D2-87C0-BCBA-EA6B-65D363CC2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180" y="2304821"/>
            <a:ext cx="6192114" cy="3277057"/>
          </a:xfrm>
        </p:spPr>
      </p:pic>
    </p:spTree>
    <p:extLst>
      <p:ext uri="{BB962C8B-B14F-4D97-AF65-F5344CB8AC3E}">
        <p14:creationId xmlns:p14="http://schemas.microsoft.com/office/powerpoint/2010/main" val="38353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4963-EFE9-3262-5B03-1ED7059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BBE9-DD32-F599-90DA-8B5E957B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80898-19B7-0AEE-0C26-B247A38B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0" y="0"/>
            <a:ext cx="11460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C308-CF73-F05F-31FC-71D0C5F4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13A100-9B0A-ADCF-F03B-5D1D36EB8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92" y="2095500"/>
            <a:ext cx="4892090" cy="36957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DCE8C-42A9-9BF0-2757-A68989A9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87269-3704-9F7A-6E1E-3600969C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30" y="4283900"/>
            <a:ext cx="3400567" cy="257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1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1862-EDD6-0D59-2733-E3062F42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5C54-8877-7A8C-F6C4-58D4B67F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79E5B-64D9-E0C1-8178-859098A9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9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CEF0-2093-58B4-0068-369A1E98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DD10-8A62-5916-75A0-F6CD1578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0075F-3800-492F-D744-0F8FFB4A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4" y="0"/>
            <a:ext cx="109816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21DCB-95D2-3C00-CF8B-14E3972E1906}"/>
              </a:ext>
            </a:extLst>
          </p:cNvPr>
          <p:cNvSpPr txBox="1"/>
          <p:nvPr/>
        </p:nvSpPr>
        <p:spPr>
          <a:xfrm>
            <a:off x="1634646" y="1100245"/>
            <a:ext cx="660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web application + additional powers</a:t>
            </a:r>
          </a:p>
        </p:txBody>
      </p:sp>
    </p:spTree>
    <p:extLst>
      <p:ext uri="{BB962C8B-B14F-4D97-AF65-F5344CB8AC3E}">
        <p14:creationId xmlns:p14="http://schemas.microsoft.com/office/powerpoint/2010/main" val="147039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9E4A-FD5E-4C9B-ADFD-511B3C26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C7A6D-0F23-FCFD-4483-B2579817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2AE21-8100-56DD-3981-A39858B2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" y="0"/>
            <a:ext cx="12164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8066-A424-C293-7783-4C03A266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10F9A-08B1-9D33-7F22-C5D32D12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AF03-A378-78D7-59CE-66511E59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2"/>
            <a:ext cx="12192000" cy="68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5537-F5F2-915E-2C5E-7CF8E34A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5E1DA-9E2C-1671-7DDE-D4E0BA7C5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46052-5439-25DB-6081-04ABA379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87" y="0"/>
            <a:ext cx="10266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1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ECBB-5323-E662-E8E9-6795D4B0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378A-D64E-6B5C-99BD-2FAD07D7B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9402C-CEE7-AB0F-CBFF-908D78C1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91" y="0"/>
            <a:ext cx="11440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F406-440B-4668-7717-6A636E92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BFD06-B507-DEEA-01CE-81E4393ECD78}"/>
              </a:ext>
            </a:extLst>
          </p:cNvPr>
          <p:cNvSpPr txBox="1"/>
          <p:nvPr/>
        </p:nvSpPr>
        <p:spPr>
          <a:xfrm>
            <a:off x="3099589" y="2305615"/>
            <a:ext cx="90381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Push Notifications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 to date in Background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use GPS and access hardware component</a:t>
            </a:r>
          </a:p>
        </p:txBody>
      </p:sp>
    </p:spTree>
    <p:extLst>
      <p:ext uri="{BB962C8B-B14F-4D97-AF65-F5344CB8AC3E}">
        <p14:creationId xmlns:p14="http://schemas.microsoft.com/office/powerpoint/2010/main" val="323283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292</TotalTime>
  <Words>181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Bookman Old Style</vt:lpstr>
      <vt:lpstr>Calibri</vt:lpstr>
      <vt:lpstr>Rockwell</vt:lpstr>
      <vt:lpstr>Damask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more key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Register a service worker file</vt:lpstr>
      <vt:lpstr>Step2: Cache all the build files and routes</vt:lpstr>
      <vt:lpstr>Step3: Fetch all caches </vt:lpstr>
      <vt:lpstr>Web app feel like native app</vt:lpstr>
      <vt:lpstr>How to allow push notifications</vt:lpstr>
      <vt:lpstr>Step 4: Push Notification codebase</vt:lpstr>
      <vt:lpstr>PowerPoint Presentation</vt:lpstr>
      <vt:lpstr>PowerPoint Presentation</vt:lpstr>
      <vt:lpstr>Simpler approach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Ranjan Manas</dc:creator>
  <cp:lastModifiedBy>Ranjan Manas</cp:lastModifiedBy>
  <cp:revision>8</cp:revision>
  <dcterms:created xsi:type="dcterms:W3CDTF">2024-04-18T13:22:38Z</dcterms:created>
  <dcterms:modified xsi:type="dcterms:W3CDTF">2024-04-19T09:17:48Z</dcterms:modified>
</cp:coreProperties>
</file>